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497569-A8B7-4395-AEE5-954C19C62804}" v="24" dt="2023-11-07T10:31:16.5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6131" autoAdjust="0"/>
  </p:normalViewPr>
  <p:slideViewPr>
    <p:cSldViewPr snapToGrid="0">
      <p:cViewPr varScale="1">
        <p:scale>
          <a:sx n="42" d="100"/>
          <a:sy n="42" d="100"/>
        </p:scale>
        <p:origin x="127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li Dewar" userId="2b5648ab-8975-43db-b5fc-31911cf159e9" providerId="ADAL" clId="{64497569-A8B7-4395-AEE5-954C19C62804}"/>
    <pc:docChg chg="undo redo custSel addSld delSld modSld sldOrd">
      <pc:chgData name="Harli Dewar" userId="2b5648ab-8975-43db-b5fc-31911cf159e9" providerId="ADAL" clId="{64497569-A8B7-4395-AEE5-954C19C62804}" dt="2023-11-07T10:31:16.566" v="193"/>
      <pc:docMkLst>
        <pc:docMk/>
      </pc:docMkLst>
      <pc:sldChg chg="addSp delSp modSp mod modNotesTx">
        <pc:chgData name="Harli Dewar" userId="2b5648ab-8975-43db-b5fc-31911cf159e9" providerId="ADAL" clId="{64497569-A8B7-4395-AEE5-954C19C62804}" dt="2023-11-07T10:31:07.480" v="189" actId="20577"/>
        <pc:sldMkLst>
          <pc:docMk/>
          <pc:sldMk cId="1700229338" sldId="256"/>
        </pc:sldMkLst>
        <pc:spChg chg="add mod">
          <ac:chgData name="Harli Dewar" userId="2b5648ab-8975-43db-b5fc-31911cf159e9" providerId="ADAL" clId="{64497569-A8B7-4395-AEE5-954C19C62804}" dt="2023-11-07T10:21:00.847" v="19" actId="20577"/>
          <ac:spMkLst>
            <pc:docMk/>
            <pc:sldMk cId="1700229338" sldId="256"/>
            <ac:spMk id="2" creationId="{0BA1E717-9D37-C7D2-9869-A40C4771F8A8}"/>
          </ac:spMkLst>
        </pc:spChg>
        <pc:spChg chg="add del mod">
          <ac:chgData name="Harli Dewar" userId="2b5648ab-8975-43db-b5fc-31911cf159e9" providerId="ADAL" clId="{64497569-A8B7-4395-AEE5-954C19C62804}" dt="2023-11-07T10:26:46.871" v="60"/>
          <ac:spMkLst>
            <pc:docMk/>
            <pc:sldMk cId="1700229338" sldId="256"/>
            <ac:spMk id="7" creationId="{D4BBDCED-3D97-EC07-F7BA-4657B317C3BA}"/>
          </ac:spMkLst>
        </pc:spChg>
        <pc:spChg chg="add mod">
          <ac:chgData name="Harli Dewar" userId="2b5648ab-8975-43db-b5fc-31911cf159e9" providerId="ADAL" clId="{64497569-A8B7-4395-AEE5-954C19C62804}" dt="2023-11-07T10:28:37.553" v="126" actId="14100"/>
          <ac:spMkLst>
            <pc:docMk/>
            <pc:sldMk cId="1700229338" sldId="256"/>
            <ac:spMk id="8" creationId="{9CDD2CD5-F9F4-A29D-5FAD-B2F27024632F}"/>
          </ac:spMkLst>
        </pc:spChg>
        <pc:spChg chg="add mod">
          <ac:chgData name="Harli Dewar" userId="2b5648ab-8975-43db-b5fc-31911cf159e9" providerId="ADAL" clId="{64497569-A8B7-4395-AEE5-954C19C62804}" dt="2023-11-07T10:31:07.480" v="189" actId="20577"/>
          <ac:spMkLst>
            <pc:docMk/>
            <pc:sldMk cId="1700229338" sldId="256"/>
            <ac:spMk id="9" creationId="{5ED015B7-1A80-3E3C-C325-355B548BF225}"/>
          </ac:spMkLst>
        </pc:spChg>
        <pc:picChg chg="add del mod">
          <ac:chgData name="Harli Dewar" userId="2b5648ab-8975-43db-b5fc-31911cf159e9" providerId="ADAL" clId="{64497569-A8B7-4395-AEE5-954C19C62804}" dt="2023-11-07T10:23:40.895" v="55" actId="478"/>
          <ac:picMkLst>
            <pc:docMk/>
            <pc:sldMk cId="1700229338" sldId="256"/>
            <ac:picMk id="4" creationId="{EB6F8217-AEF3-2CA8-3B08-B07954CDAB50}"/>
          </ac:picMkLst>
        </pc:picChg>
        <pc:picChg chg="add mod">
          <ac:chgData name="Harli Dewar" userId="2b5648ab-8975-43db-b5fc-31911cf159e9" providerId="ADAL" clId="{64497569-A8B7-4395-AEE5-954C19C62804}" dt="2023-11-07T10:25:47.481" v="56"/>
          <ac:picMkLst>
            <pc:docMk/>
            <pc:sldMk cId="1700229338" sldId="256"/>
            <ac:picMk id="6" creationId="{15817D61-92F8-487B-3F12-46A8FBF485CD}"/>
          </ac:picMkLst>
        </pc:picChg>
      </pc:sldChg>
      <pc:sldChg chg="addSp delSp modSp mod modNotesTx">
        <pc:chgData name="Harli Dewar" userId="2b5648ab-8975-43db-b5fc-31911cf159e9" providerId="ADAL" clId="{64497569-A8B7-4395-AEE5-954C19C62804}" dt="2023-11-07T10:31:11.714" v="190"/>
        <pc:sldMkLst>
          <pc:docMk/>
          <pc:sldMk cId="3982422866" sldId="257"/>
        </pc:sldMkLst>
        <pc:spChg chg="add mod">
          <ac:chgData name="Harli Dewar" userId="2b5648ab-8975-43db-b5fc-31911cf159e9" providerId="ADAL" clId="{64497569-A8B7-4395-AEE5-954C19C62804}" dt="2023-11-07T10:21:44.406" v="25" actId="20577"/>
          <ac:spMkLst>
            <pc:docMk/>
            <pc:sldMk cId="3982422866" sldId="257"/>
            <ac:spMk id="2" creationId="{32F73DE6-050C-A801-417C-87CD7147AB68}"/>
          </ac:spMkLst>
        </pc:spChg>
        <pc:spChg chg="add mod">
          <ac:chgData name="Harli Dewar" userId="2b5648ab-8975-43db-b5fc-31911cf159e9" providerId="ADAL" clId="{64497569-A8B7-4395-AEE5-954C19C62804}" dt="2023-11-07T10:29:08.573" v="135"/>
          <ac:spMkLst>
            <pc:docMk/>
            <pc:sldMk cId="3982422866" sldId="257"/>
            <ac:spMk id="7" creationId="{A282A8F0-48B8-F346-FC1D-3719D7721FC0}"/>
          </ac:spMkLst>
        </pc:spChg>
        <pc:spChg chg="add mod">
          <ac:chgData name="Harli Dewar" userId="2b5648ab-8975-43db-b5fc-31911cf159e9" providerId="ADAL" clId="{64497569-A8B7-4395-AEE5-954C19C62804}" dt="2023-11-07T10:31:11.714" v="190"/>
          <ac:spMkLst>
            <pc:docMk/>
            <pc:sldMk cId="3982422866" sldId="257"/>
            <ac:spMk id="8" creationId="{D31D9BF6-928D-69F8-89D6-D9CE4C20267B}"/>
          </ac:spMkLst>
        </pc:spChg>
        <pc:picChg chg="add del mod">
          <ac:chgData name="Harli Dewar" userId="2b5648ab-8975-43db-b5fc-31911cf159e9" providerId="ADAL" clId="{64497569-A8B7-4395-AEE5-954C19C62804}" dt="2023-11-07T10:23:39.439" v="54" actId="478"/>
          <ac:picMkLst>
            <pc:docMk/>
            <pc:sldMk cId="3982422866" sldId="257"/>
            <ac:picMk id="4" creationId="{18045912-A03F-A987-677B-84A6DEE24105}"/>
          </ac:picMkLst>
        </pc:picChg>
        <pc:picChg chg="add mod">
          <ac:chgData name="Harli Dewar" userId="2b5648ab-8975-43db-b5fc-31911cf159e9" providerId="ADAL" clId="{64497569-A8B7-4395-AEE5-954C19C62804}" dt="2023-11-07T10:26:49.252" v="61"/>
          <ac:picMkLst>
            <pc:docMk/>
            <pc:sldMk cId="3982422866" sldId="257"/>
            <ac:picMk id="6" creationId="{457941A6-722E-5198-8D8C-68DFDF18096E}"/>
          </ac:picMkLst>
        </pc:picChg>
      </pc:sldChg>
      <pc:sldChg chg="addSp delSp modSp mod modNotesTx">
        <pc:chgData name="Harli Dewar" userId="2b5648ab-8975-43db-b5fc-31911cf159e9" providerId="ADAL" clId="{64497569-A8B7-4395-AEE5-954C19C62804}" dt="2023-11-07T10:31:13.444" v="191"/>
        <pc:sldMkLst>
          <pc:docMk/>
          <pc:sldMk cId="1864069209" sldId="258"/>
        </pc:sldMkLst>
        <pc:spChg chg="add mod">
          <ac:chgData name="Harli Dewar" userId="2b5648ab-8975-43db-b5fc-31911cf159e9" providerId="ADAL" clId="{64497569-A8B7-4395-AEE5-954C19C62804}" dt="2023-11-07T10:21:50.791" v="28" actId="20577"/>
          <ac:spMkLst>
            <pc:docMk/>
            <pc:sldMk cId="1864069209" sldId="258"/>
            <ac:spMk id="2" creationId="{3A4CCA86-AFFF-ED0C-8284-E18F39CFF68A}"/>
          </ac:spMkLst>
        </pc:spChg>
        <pc:spChg chg="add mod">
          <ac:chgData name="Harli Dewar" userId="2b5648ab-8975-43db-b5fc-31911cf159e9" providerId="ADAL" clId="{64497569-A8B7-4395-AEE5-954C19C62804}" dt="2023-11-07T10:29:30.162" v="138"/>
          <ac:spMkLst>
            <pc:docMk/>
            <pc:sldMk cId="1864069209" sldId="258"/>
            <ac:spMk id="7" creationId="{1C2B91B4-9515-9DBA-18D9-E1AA166C169C}"/>
          </ac:spMkLst>
        </pc:spChg>
        <pc:spChg chg="add mod">
          <ac:chgData name="Harli Dewar" userId="2b5648ab-8975-43db-b5fc-31911cf159e9" providerId="ADAL" clId="{64497569-A8B7-4395-AEE5-954C19C62804}" dt="2023-11-07T10:31:13.444" v="191"/>
          <ac:spMkLst>
            <pc:docMk/>
            <pc:sldMk cId="1864069209" sldId="258"/>
            <ac:spMk id="8" creationId="{57CA91E1-9219-FF9C-0C95-D81CAB78044E}"/>
          </ac:spMkLst>
        </pc:spChg>
        <pc:picChg chg="add del mod">
          <ac:chgData name="Harli Dewar" userId="2b5648ab-8975-43db-b5fc-31911cf159e9" providerId="ADAL" clId="{64497569-A8B7-4395-AEE5-954C19C62804}" dt="2023-11-07T10:23:37.907" v="53" actId="478"/>
          <ac:picMkLst>
            <pc:docMk/>
            <pc:sldMk cId="1864069209" sldId="258"/>
            <ac:picMk id="4" creationId="{8DC67125-B3E3-4990-2140-375A00151404}"/>
          </ac:picMkLst>
        </pc:picChg>
        <pc:picChg chg="add mod">
          <ac:chgData name="Harli Dewar" userId="2b5648ab-8975-43db-b5fc-31911cf159e9" providerId="ADAL" clId="{64497569-A8B7-4395-AEE5-954C19C62804}" dt="2023-11-07T10:26:56.595" v="62"/>
          <ac:picMkLst>
            <pc:docMk/>
            <pc:sldMk cId="1864069209" sldId="258"/>
            <ac:picMk id="6" creationId="{8599D8C3-A327-8739-9A94-53DF1138DAEE}"/>
          </ac:picMkLst>
        </pc:picChg>
      </pc:sldChg>
      <pc:sldChg chg="addSp delSp modSp mod modNotesTx">
        <pc:chgData name="Harli Dewar" userId="2b5648ab-8975-43db-b5fc-31911cf159e9" providerId="ADAL" clId="{64497569-A8B7-4395-AEE5-954C19C62804}" dt="2023-11-07T10:31:14.914" v="192"/>
        <pc:sldMkLst>
          <pc:docMk/>
          <pc:sldMk cId="766701618" sldId="259"/>
        </pc:sldMkLst>
        <pc:spChg chg="add mod">
          <ac:chgData name="Harli Dewar" userId="2b5648ab-8975-43db-b5fc-31911cf159e9" providerId="ADAL" clId="{64497569-A8B7-4395-AEE5-954C19C62804}" dt="2023-11-07T10:21:55.305" v="31" actId="20577"/>
          <ac:spMkLst>
            <pc:docMk/>
            <pc:sldMk cId="766701618" sldId="259"/>
            <ac:spMk id="2" creationId="{D7FA90D4-3309-1098-B1A4-E52198FBCAD8}"/>
          </ac:spMkLst>
        </pc:spChg>
        <pc:spChg chg="add mod">
          <ac:chgData name="Harli Dewar" userId="2b5648ab-8975-43db-b5fc-31911cf159e9" providerId="ADAL" clId="{64497569-A8B7-4395-AEE5-954C19C62804}" dt="2023-11-07T10:29:49.630" v="142" actId="14100"/>
          <ac:spMkLst>
            <pc:docMk/>
            <pc:sldMk cId="766701618" sldId="259"/>
            <ac:spMk id="7" creationId="{3DF01998-125E-253F-A040-4DE90386B163}"/>
          </ac:spMkLst>
        </pc:spChg>
        <pc:spChg chg="add mod">
          <ac:chgData name="Harli Dewar" userId="2b5648ab-8975-43db-b5fc-31911cf159e9" providerId="ADAL" clId="{64497569-A8B7-4395-AEE5-954C19C62804}" dt="2023-11-07T10:31:14.914" v="192"/>
          <ac:spMkLst>
            <pc:docMk/>
            <pc:sldMk cId="766701618" sldId="259"/>
            <ac:spMk id="8" creationId="{2EAA7CE2-877B-23F6-6A90-0C46EDCCD699}"/>
          </ac:spMkLst>
        </pc:spChg>
        <pc:picChg chg="add del mod">
          <ac:chgData name="Harli Dewar" userId="2b5648ab-8975-43db-b5fc-31911cf159e9" providerId="ADAL" clId="{64497569-A8B7-4395-AEE5-954C19C62804}" dt="2023-11-07T10:23:35.747" v="52" actId="478"/>
          <ac:picMkLst>
            <pc:docMk/>
            <pc:sldMk cId="766701618" sldId="259"/>
            <ac:picMk id="4" creationId="{F423FF10-92E3-8B63-BC2C-442F79C78D62}"/>
          </ac:picMkLst>
        </pc:picChg>
        <pc:picChg chg="add mod">
          <ac:chgData name="Harli Dewar" userId="2b5648ab-8975-43db-b5fc-31911cf159e9" providerId="ADAL" clId="{64497569-A8B7-4395-AEE5-954C19C62804}" dt="2023-11-07T10:27:03.666" v="63"/>
          <ac:picMkLst>
            <pc:docMk/>
            <pc:sldMk cId="766701618" sldId="259"/>
            <ac:picMk id="6" creationId="{120A40C8-526A-6AF3-0A94-DD6499F44221}"/>
          </ac:picMkLst>
        </pc:picChg>
      </pc:sldChg>
      <pc:sldChg chg="addSp modSp mod modNotesTx">
        <pc:chgData name="Harli Dewar" userId="2b5648ab-8975-43db-b5fc-31911cf159e9" providerId="ADAL" clId="{64497569-A8B7-4395-AEE5-954C19C62804}" dt="2023-11-07T10:31:16.566" v="193"/>
        <pc:sldMkLst>
          <pc:docMk/>
          <pc:sldMk cId="4004247910" sldId="260"/>
        </pc:sldMkLst>
        <pc:spChg chg="add mod">
          <ac:chgData name="Harli Dewar" userId="2b5648ab-8975-43db-b5fc-31911cf159e9" providerId="ADAL" clId="{64497569-A8B7-4395-AEE5-954C19C62804}" dt="2023-11-07T10:22:00.309" v="34" actId="20577"/>
          <ac:spMkLst>
            <pc:docMk/>
            <pc:sldMk cId="4004247910" sldId="260"/>
            <ac:spMk id="2" creationId="{157B5845-4F41-CEE6-222C-8467594922BB}"/>
          </ac:spMkLst>
        </pc:spChg>
        <pc:spChg chg="add mod">
          <ac:chgData name="Harli Dewar" userId="2b5648ab-8975-43db-b5fc-31911cf159e9" providerId="ADAL" clId="{64497569-A8B7-4395-AEE5-954C19C62804}" dt="2023-11-07T10:30:00.079" v="145"/>
          <ac:spMkLst>
            <pc:docMk/>
            <pc:sldMk cId="4004247910" sldId="260"/>
            <ac:spMk id="5" creationId="{E2ABA0CE-06DB-37DA-45C3-7758FDCAEFF0}"/>
          </ac:spMkLst>
        </pc:spChg>
        <pc:spChg chg="add mod">
          <ac:chgData name="Harli Dewar" userId="2b5648ab-8975-43db-b5fc-31911cf159e9" providerId="ADAL" clId="{64497569-A8B7-4395-AEE5-954C19C62804}" dt="2023-11-07T10:31:16.566" v="193"/>
          <ac:spMkLst>
            <pc:docMk/>
            <pc:sldMk cId="4004247910" sldId="260"/>
            <ac:spMk id="6" creationId="{BA9ADE1F-56C8-DB69-69CD-53B9236A4CAC}"/>
          </ac:spMkLst>
        </pc:spChg>
        <pc:picChg chg="add mod">
          <ac:chgData name="Harli Dewar" userId="2b5648ab-8975-43db-b5fc-31911cf159e9" providerId="ADAL" clId="{64497569-A8B7-4395-AEE5-954C19C62804}" dt="2023-11-07T10:27:10.021" v="64"/>
          <ac:picMkLst>
            <pc:docMk/>
            <pc:sldMk cId="4004247910" sldId="260"/>
            <ac:picMk id="4" creationId="{1FA1588D-4A0C-5BE1-87AE-50E6EEF386B9}"/>
          </ac:picMkLst>
        </pc:picChg>
      </pc:sldChg>
      <pc:sldChg chg="new del ord">
        <pc:chgData name="Harli Dewar" userId="2b5648ab-8975-43db-b5fc-31911cf159e9" providerId="ADAL" clId="{64497569-A8B7-4395-AEE5-954C19C62804}" dt="2023-11-07T10:20:37.881" v="3" actId="2696"/>
        <pc:sldMkLst>
          <pc:docMk/>
          <pc:sldMk cId="4145820625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21BED-B206-49F4-9574-97F4B557249D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22874-6DF4-495B-A585-514F836A7E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174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Caption 1: 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Transitioning to All-IP: Are You Ready?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Discover the future of communication ahead of The Great Switch-Off. Dive into our recent blog post to gain deeper insights</a:t>
            </a:r>
            <a:r>
              <a:rPr lang="en-GB" sz="1200" b="0" dirty="0">
                <a:solidFill>
                  <a:srgbClr val="009F4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i="0" dirty="0">
                <a:solidFill>
                  <a:srgbClr val="009F4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&lt;insert link to Great Switch Off blog post&gt;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22874-6DF4-495B-A585-514F836A7E2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607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Caption 2: 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The All-IP revolution is here! Is your business prepared? Get ahead with our All-IP Brochure</a:t>
            </a: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&lt;insert link to digital All-IP brochure&gt;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22874-6DF4-495B-A585-514F836A7E2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3945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Caption 3: 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Say goodbye to legacy systems! All-IP is the way forward.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Check out our new case study to see how VoIP and SOGEA could work for your business.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&lt;insert link to case study&gt;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22874-6DF4-495B-A585-514F836A7E2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522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Caption 4: 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Unlock the potential of All-IP technology! Is your organization on the right track?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 in touch with our team today to start planning your All-IP strategy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&lt;insert email and/or phone number&gt;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22874-6DF4-495B-A585-514F836A7E2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181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Caption 5: 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Change is on the horizon! Understand all the jargon revolved around All-IP communications in our blog.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&lt;insert link to All-IP Glossary blog&gt;</a:t>
            </a: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022874-6DF4-495B-A585-514F836A7E2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598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B116C-01D7-BF03-9248-43C2172617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BD8ABF-E5D3-2076-27CF-97393A3817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DB2B8-4223-3FA6-CC5F-31E17090A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9EAB5-3E1D-65FA-5B98-2B86A8717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4DCB3-5E21-AD4B-1316-6D654E917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758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4C8E0-9E60-7476-ADE3-5B3522D39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EFEFEF-C888-D1FB-98A3-2CB865500D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024CB-C24F-6D24-2A89-0BFEFE7F1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C5276-8AD4-57DE-8BA2-01D8DDB0A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F04D4-A520-9696-C0A5-7DF5FB248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7677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9E6BCF-BA49-E9B0-FF54-DFE08CF8ED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8A9ABA-63C9-3EB1-B804-96D36C9E4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61430-AAA8-9CEB-DAD5-787445DD0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63978-2419-F464-CA83-08C86DD83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26071F-4F2C-E651-5C9C-7B1801033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790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F5E1E-4DB3-36E5-9F63-8A443BB65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84F1C-401A-B3B6-3069-34222755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035E9-9C7D-5252-3C24-B31356A5D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22DA7F-4AA6-4641-6291-0FC67D4FA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5AC318-A78A-A6D7-1CD6-7D3A851D4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093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C96C6-A919-6646-BC73-E0EF1C7AB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3E6539-15B0-9D5C-8AB9-789AD0CF1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078B46-5E27-CCAA-5795-C738FB93A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508F7-BA20-1C30-DAA1-F8B74044B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A48B6-5FD7-13F3-59F8-EBBF2F5E0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176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3BE37B-E52C-ECA9-46D7-239A8639A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ECB48-D528-32BA-DC91-1D82738F2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986463-CB11-5506-A22B-192AAE64FB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85D50-26B4-36BA-54A7-5029C5C03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AB6D20-2E1E-AABC-D4AE-97962476A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205971-721D-731C-E958-0D81F7CBF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24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445D2-5F73-0E8E-E1E1-3B8305F01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5A1A9F-BF10-DDF2-1BF2-2F4CB806B7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B9B430-DCF0-96EF-F6C0-2EED5A073E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57CDAB-9F40-FF2A-FBA2-F9974FBC61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C6B2064-8CC6-0ABA-0A85-C66CEB82D9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986A25-DED5-4967-D6E9-E0B9FE3C3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E9965A-581F-4E41-6FD3-BF8C99515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EE1AEB-4742-A73C-3EE9-A069A46FA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426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6566B-E592-AD0B-2111-5A3BC214C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0F23CB-6548-C4C3-2F09-6888FAA07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1C44EE-8774-6B06-7233-349633F4E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1A4FD6-B6A5-D13F-8237-9BFC3D7A5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43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3F6BFA-9B30-CEAC-D2BE-8E8BF10D6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2CAAC3-F730-754E-350E-ADB01B1DD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7ACDAC-7796-60D3-6B4E-042C980AF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527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4C7DD-BF83-A143-66A9-71A8DF423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35936-65CC-2725-B786-9546928ABB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4D3273-7E24-B700-0F74-4B39E4328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601C45-7899-5EEA-CFE1-7B4DB9A8E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9D824B-0C4A-6974-4032-1498A1B3B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613019-EBD4-E97B-7B9B-549CCB06A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119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6E72-801F-EABD-7BCD-399F09EA9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17C446-9B92-CF14-32CC-99AA64A24F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65BB90-2430-C7DC-AC3C-672CEA192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F3A63-52B1-5276-E0DE-4FBDAA163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1D5995-1441-FC4F-C8AC-048A89A35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8D4DAD-D470-DA67-EE59-4A12A97D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548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4D6D30-06D0-DFE8-704A-0318A2F7B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00CC15-33BD-C319-845D-E29BF1093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B5E4F2-37F2-469E-56BE-86CCF5AA72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CE964-1405-49EC-940A-373926268728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D4796-577C-0187-D67A-4C8AE70E64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594EE0-493F-CFE0-03DD-181B5AAA0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2E345-0C18-4A94-A8E5-A527BBF468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23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A1E717-9D37-C7D2-9869-A40C4771F8A8}"/>
              </a:ext>
            </a:extLst>
          </p:cNvPr>
          <p:cNvSpPr txBox="1"/>
          <p:nvPr/>
        </p:nvSpPr>
        <p:spPr>
          <a:xfrm>
            <a:off x="731520" y="438912"/>
            <a:ext cx="345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Social Image 1</a:t>
            </a:r>
          </a:p>
        </p:txBody>
      </p:sp>
      <p:pic>
        <p:nvPicPr>
          <p:cNvPr id="6" name="Picture 5" descr="A person wearing a headset and looking at a computer screen&#10;&#10;Description automatically generated">
            <a:extLst>
              <a:ext uri="{FF2B5EF4-FFF2-40B4-BE49-F238E27FC236}">
                <a16:creationId xmlns:a16="http://schemas.microsoft.com/office/drawing/2014/main" id="{15817D61-92F8-487B-3F12-46A8FBF48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14" y="438524"/>
            <a:ext cx="11428571" cy="59809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CDD2CD5-F9F4-A29D-5FAD-B2F27024632F}"/>
              </a:ext>
            </a:extLst>
          </p:cNvPr>
          <p:cNvSpPr txBox="1"/>
          <p:nvPr/>
        </p:nvSpPr>
        <p:spPr>
          <a:xfrm>
            <a:off x="731520" y="3730946"/>
            <a:ext cx="33101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to All-IP:</a:t>
            </a:r>
          </a:p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you ready?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D015B7-1A80-3E3C-C325-355B548BF225}"/>
              </a:ext>
            </a:extLst>
          </p:cNvPr>
          <p:cNvSpPr/>
          <p:nvPr/>
        </p:nvSpPr>
        <p:spPr>
          <a:xfrm>
            <a:off x="731520" y="1261872"/>
            <a:ext cx="2871216" cy="1097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Insert Logo Here</a:t>
            </a:r>
          </a:p>
        </p:txBody>
      </p:sp>
    </p:spTree>
    <p:extLst>
      <p:ext uri="{BB962C8B-B14F-4D97-AF65-F5344CB8AC3E}">
        <p14:creationId xmlns:p14="http://schemas.microsoft.com/office/powerpoint/2010/main" val="1700229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F73DE6-050C-A801-417C-87CD7147AB68}"/>
              </a:ext>
            </a:extLst>
          </p:cNvPr>
          <p:cNvSpPr txBox="1"/>
          <p:nvPr/>
        </p:nvSpPr>
        <p:spPr>
          <a:xfrm>
            <a:off x="731520" y="438912"/>
            <a:ext cx="345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Social Image 2</a:t>
            </a:r>
          </a:p>
        </p:txBody>
      </p:sp>
      <p:pic>
        <p:nvPicPr>
          <p:cNvPr id="6" name="Picture 5" descr="A close-up of a person holding a cable&#10;&#10;Description automatically generated">
            <a:extLst>
              <a:ext uri="{FF2B5EF4-FFF2-40B4-BE49-F238E27FC236}">
                <a16:creationId xmlns:a16="http://schemas.microsoft.com/office/drawing/2014/main" id="{457941A6-722E-5198-8D8C-68DFDF1809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14" y="438524"/>
            <a:ext cx="11428571" cy="59809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282A8F0-48B8-F346-FC1D-3719D7721FC0}"/>
              </a:ext>
            </a:extLst>
          </p:cNvPr>
          <p:cNvSpPr txBox="1"/>
          <p:nvPr/>
        </p:nvSpPr>
        <p:spPr>
          <a:xfrm>
            <a:off x="731520" y="3730946"/>
            <a:ext cx="33101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All-IP revolution is here!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31D9BF6-928D-69F8-89D6-D9CE4C20267B}"/>
              </a:ext>
            </a:extLst>
          </p:cNvPr>
          <p:cNvSpPr/>
          <p:nvPr/>
        </p:nvSpPr>
        <p:spPr>
          <a:xfrm>
            <a:off x="731520" y="1261872"/>
            <a:ext cx="2871216" cy="1097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Insert Logo Here</a:t>
            </a:r>
          </a:p>
        </p:txBody>
      </p:sp>
    </p:spTree>
    <p:extLst>
      <p:ext uri="{BB962C8B-B14F-4D97-AF65-F5344CB8AC3E}">
        <p14:creationId xmlns:p14="http://schemas.microsoft.com/office/powerpoint/2010/main" val="3982422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A4CCA86-AFFF-ED0C-8284-E18F39CFF68A}"/>
              </a:ext>
            </a:extLst>
          </p:cNvPr>
          <p:cNvSpPr txBox="1"/>
          <p:nvPr/>
        </p:nvSpPr>
        <p:spPr>
          <a:xfrm>
            <a:off x="731520" y="438912"/>
            <a:ext cx="345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Social Image 3</a:t>
            </a:r>
          </a:p>
        </p:txBody>
      </p:sp>
      <p:pic>
        <p:nvPicPr>
          <p:cNvPr id="6" name="Picture 5" descr="A person wearing a headset and sitting at a table with a computer&#10;&#10;Description automatically generated">
            <a:extLst>
              <a:ext uri="{FF2B5EF4-FFF2-40B4-BE49-F238E27FC236}">
                <a16:creationId xmlns:a16="http://schemas.microsoft.com/office/drawing/2014/main" id="{8599D8C3-A327-8739-9A94-53DF1138DA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14" y="438524"/>
            <a:ext cx="11428571" cy="59809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2B91B4-9515-9DBA-18D9-E1AA166C169C}"/>
              </a:ext>
            </a:extLst>
          </p:cNvPr>
          <p:cNvSpPr txBox="1"/>
          <p:nvPr/>
        </p:nvSpPr>
        <p:spPr>
          <a:xfrm>
            <a:off x="731520" y="3730946"/>
            <a:ext cx="33101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Say goodbye to legacy systems!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CA91E1-9219-FF9C-0C95-D81CAB78044E}"/>
              </a:ext>
            </a:extLst>
          </p:cNvPr>
          <p:cNvSpPr/>
          <p:nvPr/>
        </p:nvSpPr>
        <p:spPr>
          <a:xfrm>
            <a:off x="731520" y="1261872"/>
            <a:ext cx="2871216" cy="1097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Insert Logo Here</a:t>
            </a:r>
          </a:p>
        </p:txBody>
      </p:sp>
    </p:spTree>
    <p:extLst>
      <p:ext uri="{BB962C8B-B14F-4D97-AF65-F5344CB8AC3E}">
        <p14:creationId xmlns:p14="http://schemas.microsoft.com/office/powerpoint/2010/main" val="1864069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7FA90D4-3309-1098-B1A4-E52198FBCAD8}"/>
              </a:ext>
            </a:extLst>
          </p:cNvPr>
          <p:cNvSpPr txBox="1"/>
          <p:nvPr/>
        </p:nvSpPr>
        <p:spPr>
          <a:xfrm>
            <a:off x="731520" y="438912"/>
            <a:ext cx="345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Social Image 4</a:t>
            </a:r>
          </a:p>
        </p:txBody>
      </p:sp>
      <p:pic>
        <p:nvPicPr>
          <p:cNvPr id="6" name="Picture 5" descr="A close-up of several colored wires&#10;&#10;Description automatically generated">
            <a:extLst>
              <a:ext uri="{FF2B5EF4-FFF2-40B4-BE49-F238E27FC236}">
                <a16:creationId xmlns:a16="http://schemas.microsoft.com/office/drawing/2014/main" id="{120A40C8-526A-6AF3-0A94-DD6499F442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14" y="438524"/>
            <a:ext cx="11428571" cy="59809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F01998-125E-253F-A040-4DE90386B163}"/>
              </a:ext>
            </a:extLst>
          </p:cNvPr>
          <p:cNvSpPr txBox="1"/>
          <p:nvPr/>
        </p:nvSpPr>
        <p:spPr>
          <a:xfrm>
            <a:off x="731520" y="3730946"/>
            <a:ext cx="3675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Unlock the potential of All-IP technology!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AA7CE2-877B-23F6-6A90-0C46EDCCD699}"/>
              </a:ext>
            </a:extLst>
          </p:cNvPr>
          <p:cNvSpPr/>
          <p:nvPr/>
        </p:nvSpPr>
        <p:spPr>
          <a:xfrm>
            <a:off x="731520" y="1261872"/>
            <a:ext cx="2871216" cy="1097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Insert Logo Here</a:t>
            </a:r>
          </a:p>
        </p:txBody>
      </p:sp>
    </p:spTree>
    <p:extLst>
      <p:ext uri="{BB962C8B-B14F-4D97-AF65-F5344CB8AC3E}">
        <p14:creationId xmlns:p14="http://schemas.microsoft.com/office/powerpoint/2010/main" val="766701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7B5845-4F41-CEE6-222C-8467594922BB}"/>
              </a:ext>
            </a:extLst>
          </p:cNvPr>
          <p:cNvSpPr txBox="1"/>
          <p:nvPr/>
        </p:nvSpPr>
        <p:spPr>
          <a:xfrm>
            <a:off x="731520" y="438912"/>
            <a:ext cx="3456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Social Image 5</a:t>
            </a:r>
          </a:p>
        </p:txBody>
      </p:sp>
      <p:pic>
        <p:nvPicPr>
          <p:cNvPr id="4" name="Picture 3" descr="A hand on a phone&#10;&#10;Description automatically generated">
            <a:extLst>
              <a:ext uri="{FF2B5EF4-FFF2-40B4-BE49-F238E27FC236}">
                <a16:creationId xmlns:a16="http://schemas.microsoft.com/office/drawing/2014/main" id="{1FA1588D-4A0C-5BE1-87AE-50E6EEF386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14" y="438524"/>
            <a:ext cx="11428571" cy="59809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ABA0CE-06DB-37DA-45C3-7758FDCAEFF0}"/>
              </a:ext>
            </a:extLst>
          </p:cNvPr>
          <p:cNvSpPr txBox="1"/>
          <p:nvPr/>
        </p:nvSpPr>
        <p:spPr>
          <a:xfrm>
            <a:off x="731520" y="3730946"/>
            <a:ext cx="3310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is on the horizon!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A9ADE1F-56C8-DB69-69CD-53B9236A4CAC}"/>
              </a:ext>
            </a:extLst>
          </p:cNvPr>
          <p:cNvSpPr/>
          <p:nvPr/>
        </p:nvSpPr>
        <p:spPr>
          <a:xfrm>
            <a:off x="731520" y="1261872"/>
            <a:ext cx="2871216" cy="1097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Insert Logo Here</a:t>
            </a:r>
          </a:p>
        </p:txBody>
      </p:sp>
    </p:spTree>
    <p:extLst>
      <p:ext uri="{BB962C8B-B14F-4D97-AF65-F5344CB8AC3E}">
        <p14:creationId xmlns:p14="http://schemas.microsoft.com/office/powerpoint/2010/main" val="4004247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250</Words>
  <Application>Microsoft Office PowerPoint</Application>
  <PresentationFormat>Widescreen</PresentationFormat>
  <Paragraphs>34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Söhne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Harli Dewar</dc:creator>
  <cp:lastModifiedBy>Harli Dewar</cp:lastModifiedBy>
  <cp:revision>1</cp:revision>
  <dcterms:created xsi:type="dcterms:W3CDTF">2023-09-15T10:01:07Z</dcterms:created>
  <dcterms:modified xsi:type="dcterms:W3CDTF">2023-11-07T10:31:23Z</dcterms:modified>
</cp:coreProperties>
</file>